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4-1.png>
</file>

<file path=ppt/media/image-6-1.png>
</file>

<file path=ppt/media/image-6-2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CompanyStructure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Интерактивное приложение на Python для управления иерархией сотрудников с использованием бинарных деревьев и графического интерфейса Tkinter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956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Технологический стек проекта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5332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демонстрирует практическое применение современных подходов к разработке на Python и визуализации данных.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734276"/>
            <a:ext cx="3664744" cy="3499604"/>
          </a:xfrm>
          <a:prstGeom prst="roundRect">
            <a:avLst>
              <a:gd name="adj" fmla="val 272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3968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Tkinter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459129"/>
            <a:ext cx="319587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Встроенная библиотека графического интерфейса. Позволяет создавать кроссплатформенные приложения без дополнительных зависимостей.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3734276"/>
            <a:ext cx="3664863" cy="3499604"/>
          </a:xfrm>
          <a:prstGeom prst="roundRect">
            <a:avLst>
              <a:gd name="adj" fmla="val 272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6182" y="3968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06182" y="4459129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высокоуровневый, интерпретируемый язык программирования общего назначения, известный своим простым и читаемым синтаксисом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1279"/>
            <a:ext cx="107739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Бинарные деревья: Основа иерархии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76022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Выбор бинарных деревьев в качестве основной структуры данных обусловлен их уникальными преимуществами для управления корпоративной иерархией.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41176"/>
            <a:ext cx="6407944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741176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2998470"/>
            <a:ext cx="38732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Эффективная организация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488888"/>
            <a:ext cx="58019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Бинарные деревья идеально моделируют иерархические связи "начальник-подчиненный", обеспечивая четкую и логичную структуру компании.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741176"/>
            <a:ext cx="6408063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2741176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2998470"/>
            <a:ext cx="35580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Быстрый поиск и доступ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3488888"/>
            <a:ext cx="58020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Позволяют мгновенно находить сотрудников и определять их положение в структуре благодаря алгоритмам с логарифмической временной сложностью.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424607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5424607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681901"/>
            <a:ext cx="2885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Масштабируемость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6172319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Структура легко адаптируется к изменениям и росту компании, эффективно обрабатывая добавление или удаление тысяч сотрудников.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424607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5424607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5681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Наглядность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77282" y="6172319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Естественным образом преобразуются в древовидные визуализации, что упрощает понимание сложных организационных связей.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297" y="741640"/>
            <a:ext cx="7746206" cy="1248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Архитектура: Ключевые классы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185297" y="2289215"/>
            <a:ext cx="7746206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построен на двух основных классах, реализующих объектно-ориентированный подход к управлению данными.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185297" y="3352443"/>
            <a:ext cx="2496264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Класс Employee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185297" y="3864173"/>
            <a:ext cx="362950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Представляет одного сотрудника с его параметрами: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185297" y="4682728"/>
            <a:ext cx="362950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name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имя сотрудника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185297" y="5072063"/>
            <a:ext cx="362950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position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должность в компании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185297" y="5780842"/>
            <a:ext cx="362950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left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левый подчиненный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185297" y="6170176"/>
            <a:ext cx="362950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right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правый подчиненный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6185297" y="6669286"/>
            <a:ext cx="362950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Каждый сотрудник является узлом в структуре дерева.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10309622" y="3352443"/>
            <a:ext cx="3148846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Класс CompanyStructure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10309622" y="3864173"/>
            <a:ext cx="362950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Управляет всей иерархией компании: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10309622" y="4682728"/>
            <a:ext cx="362950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root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корень дерева (CEO)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10309622" y="5072063"/>
            <a:ext cx="362950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add_employee()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добавляет новых сотрудников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10309622" y="5780842"/>
            <a:ext cx="362950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show_structure()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отображает древовидную структуру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10309622" y="6489621"/>
            <a:ext cx="362950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get_subordinates()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показывает подчиненных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5633"/>
            <a:ext cx="111435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Интерфейс приложения: Главное окно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0457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Пользовательский интерфейс предоставляет удобные инструменты для управления организационной структурой без необходимости использования командной строки.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85530"/>
            <a:ext cx="6407944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35428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Поля ввода данных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033242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Имя сотрудника, должность, имя начальника и выбор позиции (левый/правый подчиненный)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285530"/>
            <a:ext cx="6408063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85842" y="3542824"/>
            <a:ext cx="31661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Добавить сотрудника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85842" y="4033242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Кнопка вносит новую запись в структуру дерева и сохраняет иерархические связи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243155"/>
            <a:ext cx="6407944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51084" y="5500449"/>
            <a:ext cx="28941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Показать структуру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51084" y="5990868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Открывает новое окно с полной древовидной визуализацией всей организации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5243155"/>
            <a:ext cx="6408063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85842" y="5500449"/>
            <a:ext cx="33678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Показать подчиненных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85842" y="5990868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Выводит список прямых подчиненных выбранного руководителя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769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Окно визуализации структуры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9541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Специальное окно отображает полную иерархию компании в виде древовидного списка с визуальными отступами для наглядности представления цепочек подчинения.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639270"/>
            <a:ext cx="7556421" cy="2052518"/>
          </a:xfrm>
          <a:prstGeom prst="roundRect">
            <a:avLst>
              <a:gd name="adj" fmla="val 4642"/>
            </a:avLst>
          </a:prstGeom>
          <a:solidFill>
            <a:srgbClr val="C7C9EA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004" y="4983361"/>
            <a:ext cx="283488" cy="226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17306" y="4922758"/>
            <a:ext cx="659249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Структура дерева позволяет быстро оценить масштаб компании, понять уровни иерархии и отследить полную цепочку подчинения от CEO до каждого сотрудника на фронтлайне.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4238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Пример корпоративной иерархии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0009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Типичная структура компании с CEO в корне, руководителями отделов и их командами, организованная через систему левых и правых подчиненных.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043958"/>
            <a:ext cx="7556421" cy="3243263"/>
          </a:xfrm>
          <a:prstGeom prst="roundRect">
            <a:avLst>
              <a:gd name="adj" fmla="val 2937"/>
            </a:avLst>
          </a:prstGeom>
          <a:solidFill>
            <a:srgbClr val="F2F2F2"/>
          </a:solidFill>
          <a:ln/>
        </p:spPr>
      </p:sp>
      <p:sp>
        <p:nvSpPr>
          <p:cNvPr id="6" name="Shape 3"/>
          <p:cNvSpPr/>
          <p:nvPr/>
        </p:nvSpPr>
        <p:spPr>
          <a:xfrm>
            <a:off x="6268879" y="4043958"/>
            <a:ext cx="7579043" cy="3243263"/>
          </a:xfrm>
          <a:prstGeom prst="roundRect">
            <a:avLst>
              <a:gd name="adj" fmla="val 1049"/>
            </a:avLst>
          </a:prstGeom>
          <a:solidFill>
            <a:srgbClr val="F2F2F2"/>
          </a:solidFill>
          <a:ln/>
        </p:spPr>
      </p:sp>
      <p:sp>
        <p:nvSpPr>
          <p:cNvPr id="7" name="Text 4"/>
          <p:cNvSpPr/>
          <p:nvPr/>
        </p:nvSpPr>
        <p:spPr>
          <a:xfrm>
            <a:off x="6495693" y="4213979"/>
            <a:ext cx="712541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Иван Петров (CEO)├─ Мария Сидорова (CTO)│ ├─ Сергей Волков │ └─ Анна Козлова └─ Алексей Козлов (CFO) ├─ Ольга Петрова  └─ Дмитрий Иванов 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520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Преимущества и возможности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09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187660"/>
            <a:ext cx="34724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Наглядность и простота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678079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Сложные иерархические данные представлены в интуитивно понятном графическом формате, доступном для анализа без технических знаний.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17306" y="5298281"/>
            <a:ext cx="39575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Образовательная ценность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5788700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Отличный практический пример применения ООП, рекурсии, структур данных и создания GUI приложений на Python.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490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Итоги и результаты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97981"/>
            <a:ext cx="3664744" cy="2773799"/>
          </a:xfrm>
          <a:prstGeom prst="roundRect">
            <a:avLst>
              <a:gd name="adj" fmla="val 1962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1324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✓ Реализовано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622834"/>
            <a:ext cx="319587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Полнофункциональное приложение для управления корпоративной иерархией с интерактивным интерфейсом.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97981"/>
            <a:ext cx="3664863" cy="2773799"/>
          </a:xfrm>
          <a:prstGeom prst="roundRect">
            <a:avLst>
              <a:gd name="adj" fmla="val 1962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3132415"/>
            <a:ext cx="31738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✓ Применены навыки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622834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Объектно-ориентированное программирование, бинарные деревья, рекурсивные алгоритмы, GUI разработка.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926931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Спасибо за внимание!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2025-10-25T05:18:35Z</dcterms:created>
  <dcterms:modified xsi:type="dcterms:W3CDTF">2025-10-25T05:18:35Z</dcterms:modified>
</cp:coreProperties>
</file>